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1"/>
  </p:notesMasterIdLst>
  <p:sldIdLst>
    <p:sldId id="256" r:id="rId2"/>
    <p:sldId id="257" r:id="rId3"/>
    <p:sldId id="258" r:id="rId4"/>
    <p:sldId id="259" r:id="rId5"/>
    <p:sldId id="260" r:id="rId6"/>
    <p:sldId id="261" r:id="rId7"/>
    <p:sldId id="285" r:id="rId8"/>
    <p:sldId id="263" r:id="rId9"/>
    <p:sldId id="295" r:id="rId10"/>
    <p:sldId id="296" r:id="rId11"/>
    <p:sldId id="270" r:id="rId12"/>
    <p:sldId id="300" r:id="rId13"/>
    <p:sldId id="278" r:id="rId14"/>
    <p:sldId id="284" r:id="rId15"/>
    <p:sldId id="279" r:id="rId16"/>
    <p:sldId id="291" r:id="rId17"/>
    <p:sldId id="292" r:id="rId18"/>
    <p:sldId id="362" r:id="rId19"/>
    <p:sldId id="369" r:id="rId20"/>
    <p:sldId id="363" r:id="rId21"/>
    <p:sldId id="364" r:id="rId22"/>
    <p:sldId id="365" r:id="rId23"/>
    <p:sldId id="366" r:id="rId24"/>
    <p:sldId id="367" r:id="rId25"/>
    <p:sldId id="372" r:id="rId26"/>
    <p:sldId id="373" r:id="rId27"/>
    <p:sldId id="379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2" r:id="rId60"/>
    <p:sldId id="333" r:id="rId61"/>
    <p:sldId id="334" r:id="rId62"/>
    <p:sldId id="335" r:id="rId63"/>
    <p:sldId id="336" r:id="rId64"/>
    <p:sldId id="337" r:id="rId65"/>
    <p:sldId id="338" r:id="rId66"/>
    <p:sldId id="339" r:id="rId67"/>
    <p:sldId id="340" r:id="rId68"/>
    <p:sldId id="341" r:id="rId69"/>
    <p:sldId id="342" r:id="rId70"/>
    <p:sldId id="343" r:id="rId71"/>
    <p:sldId id="344" r:id="rId72"/>
    <p:sldId id="345" r:id="rId73"/>
    <p:sldId id="346" r:id="rId74"/>
    <p:sldId id="347" r:id="rId75"/>
    <p:sldId id="348" r:id="rId76"/>
    <p:sldId id="349" r:id="rId77"/>
    <p:sldId id="350" r:id="rId78"/>
    <p:sldId id="351" r:id="rId79"/>
    <p:sldId id="352" r:id="rId80"/>
    <p:sldId id="353" r:id="rId81"/>
    <p:sldId id="354" r:id="rId82"/>
    <p:sldId id="355" r:id="rId83"/>
    <p:sldId id="356" r:id="rId84"/>
    <p:sldId id="357" r:id="rId85"/>
    <p:sldId id="358" r:id="rId86"/>
    <p:sldId id="359" r:id="rId87"/>
    <p:sldId id="360" r:id="rId88"/>
    <p:sldId id="297" r:id="rId89"/>
    <p:sldId id="298" r:id="rId90"/>
    <p:sldId id="299" r:id="rId91"/>
    <p:sldId id="370" r:id="rId92"/>
    <p:sldId id="371" r:id="rId93"/>
    <p:sldId id="273" r:id="rId94"/>
    <p:sldId id="277" r:id="rId95"/>
    <p:sldId id="374" r:id="rId96"/>
    <p:sldId id="375" r:id="rId97"/>
    <p:sldId id="376" r:id="rId98"/>
    <p:sldId id="377" r:id="rId99"/>
    <p:sldId id="378" r:id="rId10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9" d="100"/>
          <a:sy n="69" d="100"/>
        </p:scale>
        <p:origin x="60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944D7-F002-421E-BF98-40090DB742B0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300BE-ACD0-4F41-9976-3B5D6B2AC2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2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300BE-ACD0-4F41-9976-3B5D6B2AC275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96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6CCB-9946-41A9-B6D3-9CEBD22A8E0B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3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02A0-8684-4A0B-9C81-4237818B50AB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04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098F-7BAE-4397-8E73-4E9FAB01C266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37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69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FE8D3-62E8-41D0-9348-027D835E70C8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8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0136A-15EB-4905-BCF5-020C3D229B96}" type="datetime1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48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DF64E-E1E0-4648-9422-AE5A5690F665}" type="datetime1">
              <a:rPr lang="en-US" smtClean="0"/>
              <a:t>12/4/2018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41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BBEC8-6F2A-4E59-9786-9E84CBA4453F}" type="datetime1">
              <a:rPr lang="en-US" smtClean="0"/>
              <a:t>12/4/2018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84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966F-7BC9-4508-8741-637DAEE70BB2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49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2C0C7-CBAE-4C4A-9883-D8DB28B385BA}" type="datetime1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90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052B-CE7B-4943-8C53-282B2B0D6E7C}" type="datetime1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481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85B42-0CEF-4B78-9F54-8F3ED25604D4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217E9-E97A-484B-9E77-D925E6B6B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9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dirty="0"/>
              <a:t>CGT 163 – GRAPHICAL COMMUNICATION &amp; SPATIAL ANALYSIS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NAMITA MEKALA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AF58E2-3916-4606-A948-C962ECDF8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44" y="1825625"/>
            <a:ext cx="87631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483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BBED1D-0625-434A-8098-54779E7A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966F-7BC9-4508-8741-637DAEE70BB2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AA3E31-6F29-4C29-8557-4F08BE728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C1A9F-5FB8-468E-9A47-2950EF33D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6EAAF1-F0F4-402B-9513-C6C0B094C2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138" y="0"/>
            <a:ext cx="4911725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31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LABORATORY PREPARATIONS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7D82A-0828-45EA-9604-9AD59E0758FD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79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04LP016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11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day of the class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030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04LP0216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12</a:t>
            </a:fld>
            <a:endParaRPr lang="en-US"/>
          </a:p>
        </p:txBody>
      </p:sp>
      <p:pic>
        <p:nvPicPr>
          <p:cNvPr id="12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899" y="1343487"/>
            <a:ext cx="3362397" cy="4351338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003" y="1343486"/>
            <a:ext cx="3362398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509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04LP0316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852406"/>
            <a:ext cx="10515600" cy="532455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13</a:t>
            </a:fld>
            <a:endParaRPr lang="en-US"/>
          </a:p>
        </p:txBody>
      </p:sp>
      <p:pic>
        <p:nvPicPr>
          <p:cNvPr id="9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429" y="852406"/>
            <a:ext cx="4114367" cy="5324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199" y="852407"/>
            <a:ext cx="4118264" cy="532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21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04LP0416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14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451" y="847237"/>
            <a:ext cx="4122420" cy="53348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46" y="847238"/>
            <a:ext cx="4118425" cy="532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10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04LP0516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15</a:t>
            </a:fld>
            <a:endParaRPr lang="en-US"/>
          </a:p>
        </p:txBody>
      </p:sp>
      <p:pic>
        <p:nvPicPr>
          <p:cNvPr id="14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50" y="1518054"/>
            <a:ext cx="3362397" cy="4351338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36" y="1518055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550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04LP0616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16</a:t>
            </a:fld>
            <a:endParaRPr lang="en-US"/>
          </a:p>
        </p:txBody>
      </p:sp>
      <p:pic>
        <p:nvPicPr>
          <p:cNvPr id="7" name="Content Placeholder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273" y="1430600"/>
            <a:ext cx="3358342" cy="4347556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47" y="1439836"/>
            <a:ext cx="3359476" cy="434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30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04LP0716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260" y="1509741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38" y="1509742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216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04LP0816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Lecture Notes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73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GENERAL INFORMATION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2CDBA-A34B-41D9-962F-412D943D8FB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27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04LP0916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61" y="1385051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19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655" y="1385051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92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04LP1016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08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605" y="1690688"/>
            <a:ext cx="33623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529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04LP1116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21" y="1847850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222" y="1847850"/>
            <a:ext cx="3423119" cy="442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26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04LP1216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13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23" y="1690688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54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04LP1316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403" y="1755486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23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444" y="1690688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639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04LP1416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N/A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14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04LP1516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25</a:t>
            </a:fld>
            <a:endParaRPr lang="en-US"/>
          </a:p>
        </p:txBody>
      </p:sp>
      <p:pic>
        <p:nvPicPr>
          <p:cNvPr id="11" name="Content Placeholder 11">
            <a:extLst>
              <a:ext uri="{FF2B5EF4-FFF2-40B4-BE49-F238E27FC236}">
                <a16:creationId xmlns:a16="http://schemas.microsoft.com/office/drawing/2014/main" id="{90AF89CB-A3F8-45AF-9FD5-5893792FF5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815" y="1690688"/>
            <a:ext cx="3362397" cy="43513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98ECB03-8FF3-4276-91AE-B92B58B0DE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881" y="1690688"/>
            <a:ext cx="3605284" cy="466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18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07330-B7FD-420F-897F-820EEA1DF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04LP1616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F57A039-274A-48EB-8241-80074D4E1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690688"/>
            <a:ext cx="3362397" cy="435133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5876C-68EF-4B61-AA48-BDA0653BD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6CBEC-326B-48D8-96A1-28D15CE2E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D1E13-63F1-41F4-937A-F0A5B3BA5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26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53B218-E84A-4297-9C1B-9C1C7A60E0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481" y="1690688"/>
            <a:ext cx="3362399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59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ASSIGNMENTS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7D82A-0828-45EA-9604-9AD59E0758FD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725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040116 – Plane Identification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28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785" y="1388225"/>
            <a:ext cx="3493598" cy="4521128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794" y="1111019"/>
            <a:ext cx="4053211" cy="524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65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06D5-FE76-49EC-ADF8-810DE9ACF9BB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345546" cy="365125"/>
          </a:xfrm>
        </p:spPr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ADC65D-47EE-466F-A0D6-9962664E63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5"/>
          <a:stretch/>
        </p:blipFill>
        <p:spPr>
          <a:xfrm>
            <a:off x="3446318" y="0"/>
            <a:ext cx="5299364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309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040216 – CGT163 Syllabus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29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852406"/>
            <a:ext cx="10515600" cy="532455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SEE GENERAL INFORMATION SECTION</a:t>
            </a:r>
          </a:p>
        </p:txBody>
      </p:sp>
    </p:spTree>
    <p:extLst>
      <p:ext uri="{BB962C8B-B14F-4D97-AF65-F5344CB8AC3E}">
        <p14:creationId xmlns:p14="http://schemas.microsoft.com/office/powerpoint/2010/main" val="2055201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040316 – Course Questionnaire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30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862" y="1593056"/>
            <a:ext cx="8296275" cy="3819525"/>
          </a:xfrm>
        </p:spPr>
      </p:pic>
    </p:spTree>
    <p:extLst>
      <p:ext uri="{BB962C8B-B14F-4D97-AF65-F5344CB8AC3E}">
        <p14:creationId xmlns:p14="http://schemas.microsoft.com/office/powerpoint/2010/main" val="786047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040416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570" y="1509741"/>
            <a:ext cx="6770859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26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040516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201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790" y="1690688"/>
            <a:ext cx="3441701" cy="445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963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040616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391" y="1825625"/>
            <a:ext cx="877721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350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040716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020" y="1825625"/>
            <a:ext cx="8781960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825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040816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383" y="1825625"/>
            <a:ext cx="8661234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97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040916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44" y="1825625"/>
            <a:ext cx="8763111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368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041016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10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382" y="1690688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232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041116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437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201" y="1690688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880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A916-711E-4877-B380-B812D267FE51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E04A1B-D148-429F-9730-D35C7B973C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5"/>
          <a:stretch/>
        </p:blipFill>
        <p:spPr>
          <a:xfrm>
            <a:off x="3446318" y="0"/>
            <a:ext cx="5299364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719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041216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39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201" y="1690688"/>
            <a:ext cx="3362397" cy="4351338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55" y="1690688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473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041316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904" y="1594716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005" y="1637579"/>
            <a:ext cx="3434773" cy="444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066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041416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037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540" y="1690688"/>
            <a:ext cx="3362397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763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041516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482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161" y="1607127"/>
            <a:ext cx="3460095" cy="447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8243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041616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412" y="1825625"/>
            <a:ext cx="8557176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89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041716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799" y="1825625"/>
            <a:ext cx="8758402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824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041816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183" y="1618456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690" y="1636928"/>
            <a:ext cx="3306582" cy="427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540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041916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448" y="1825625"/>
            <a:ext cx="8591103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610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042016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796" y="1825625"/>
            <a:ext cx="8772408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796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042116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067" y="1825625"/>
            <a:ext cx="8739866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013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1B2DF-378B-4E41-A8D6-7FB65FE516DD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CA9F52-F38A-47A4-8CB8-0C023C7E18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5"/>
          <a:stretch/>
        </p:blipFill>
        <p:spPr>
          <a:xfrm>
            <a:off x="3446318" y="0"/>
            <a:ext cx="5299364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007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042216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201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49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280" y="1612107"/>
            <a:ext cx="3483842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858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042316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769" y="1825625"/>
            <a:ext cx="8758462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896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042416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88" y="1825625"/>
            <a:ext cx="8786624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976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042516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52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391" y="1825625"/>
            <a:ext cx="8777217" cy="4351338"/>
          </a:xfrm>
        </p:spPr>
      </p:pic>
    </p:spTree>
    <p:extLst>
      <p:ext uri="{BB962C8B-B14F-4D97-AF65-F5344CB8AC3E}">
        <p14:creationId xmlns:p14="http://schemas.microsoft.com/office/powerpoint/2010/main" val="33992961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042616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764" y="1825625"/>
            <a:ext cx="8744471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869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042716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97" y="1775749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262" y="1775749"/>
            <a:ext cx="3362398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67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042816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6" y="1431446"/>
            <a:ext cx="10058400" cy="5010464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4419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042916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311" y="1825625"/>
            <a:ext cx="877737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159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043016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57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252" y="1825625"/>
            <a:ext cx="7713496" cy="4351338"/>
          </a:xfrm>
        </p:spPr>
      </p:pic>
    </p:spTree>
    <p:extLst>
      <p:ext uri="{BB962C8B-B14F-4D97-AF65-F5344CB8AC3E}">
        <p14:creationId xmlns:p14="http://schemas.microsoft.com/office/powerpoint/2010/main" val="39547050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043116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798" y="1825625"/>
            <a:ext cx="2446404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43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0479F-3630-4FED-AB41-803836681031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2D4C8F-EAE7-46E1-8D82-67A4CFE07F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5"/>
          <a:stretch/>
        </p:blipFill>
        <p:spPr>
          <a:xfrm>
            <a:off x="3446318" y="0"/>
            <a:ext cx="5299364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488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043216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623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59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548" y="1690686"/>
            <a:ext cx="3362398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4421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043316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685" y="1767436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28264"/>
            <a:ext cx="3238121" cy="419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120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043416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825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847" y="1690688"/>
            <a:ext cx="336239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806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043516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34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55" y="1690688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61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043616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576" y="1825625"/>
            <a:ext cx="881484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488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043716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758" y="1825625"/>
            <a:ext cx="8772483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216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043816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401" y="1506900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01" y="1506900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4633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043916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7" y="1825625"/>
            <a:ext cx="8782045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884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044016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718" y="1825625"/>
            <a:ext cx="8716563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931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044116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015" y="1825625"/>
            <a:ext cx="8767969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69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021213-DC58-49E1-9F37-65CEE0569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966F-7BC9-4508-8741-637DAEE70BB2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56D1CF-5B8B-4000-A7EE-762A1721C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A26BD-A6DA-418F-BE70-0976E73CD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370685-172E-4441-A910-790FC51F01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5"/>
          <a:stretch/>
        </p:blipFill>
        <p:spPr>
          <a:xfrm>
            <a:off x="3446318" y="0"/>
            <a:ext cx="5299364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731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044216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011" y="150991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69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115" y="1643471"/>
            <a:ext cx="3641770" cy="471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009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044316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088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927" y="1372905"/>
            <a:ext cx="3712227" cy="480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5968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044416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42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687" y="1584325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739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044516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098" y="1690688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663" y="1853204"/>
            <a:ext cx="3111236" cy="402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0590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044616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213" y="1825625"/>
            <a:ext cx="8791574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3604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044716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409" y="1773816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433" y="1773816"/>
            <a:ext cx="3053934" cy="395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8951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044816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742" y="1825625"/>
            <a:ext cx="8744515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252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044916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33" y="1825625"/>
            <a:ext cx="8786534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0070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045016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639" y="1825625"/>
            <a:ext cx="8800721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309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045116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347" y="1825625"/>
            <a:ext cx="8763305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86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E84E-9F9C-4625-98DC-642255F879B6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1DE5D2-C9A6-4EA0-99F6-5690EC601A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5"/>
          <a:stretch/>
        </p:blipFill>
        <p:spPr>
          <a:xfrm>
            <a:off x="3446318" y="0"/>
            <a:ext cx="5299364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1414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045216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97" y="1825625"/>
            <a:ext cx="8744605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2013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045316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85727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485727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592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045416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81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31681477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045516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N/A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44003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045616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351" y="1825625"/>
            <a:ext cx="87772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063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045716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985" y="1847850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201" y="1690688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9132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045816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01578"/>
            <a:ext cx="10515600" cy="3799431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3646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045916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86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0BD970-1907-400E-B59F-4E0D54105F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100" y="1528616"/>
            <a:ext cx="3472243" cy="4493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04E1E3-B19E-4777-8A1B-8A8B852C5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657" y="1528616"/>
            <a:ext cx="3550752" cy="459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7528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QUIZZES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7D82A-0828-45EA-9604-9AD59E0758FD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9896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04Q0116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069" y="809625"/>
            <a:ext cx="4114367" cy="5324475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93" y="700518"/>
            <a:ext cx="4114367" cy="532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94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9A56AD-4988-4357-A760-48C45C35A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966F-7BC9-4508-8741-637DAEE70BB2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E8BBFC-D064-4036-933A-AD4218950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50BA6-9123-4E0D-8FE5-202462B3C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3261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04Q0216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03" y="852406"/>
            <a:ext cx="4114367" cy="5324475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89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773" y="779330"/>
            <a:ext cx="4281518" cy="554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0895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04Q0316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055" y="1451552"/>
            <a:ext cx="336239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712" y="1140330"/>
            <a:ext cx="3586544" cy="464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23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04Q0416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91</a:t>
            </a:fld>
            <a:endParaRPr lang="en-US"/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5BE232F1-593D-4223-8E7C-4619ACF5C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03" y="1690688"/>
            <a:ext cx="3362397" cy="4351338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0F76CA-0718-4E60-832C-6F81E72FDB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518" y="1690688"/>
            <a:ext cx="33623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6138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FINAL PROJECT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D875F-307B-4CF4-A53A-D3F0AA30B672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6508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281"/>
          </a:xfrm>
        </p:spPr>
        <p:txBody>
          <a:bodyPr>
            <a:noAutofit/>
          </a:bodyPr>
          <a:lstStyle/>
          <a:p>
            <a:r>
              <a:rPr lang="en-US" sz="2800" dirty="0"/>
              <a:t>04FP16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20692"/>
            <a:ext cx="10515600" cy="5188067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9515C-263B-45A6-9DD6-0F20EF0AAB4A}" type="datetime1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CGT 163 - DIGITAL PORTFOLIO - NAMITA MEKALA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540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04FP1601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885" y="1825625"/>
            <a:ext cx="8554229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4860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04FP1602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085" y="1825625"/>
            <a:ext cx="8525830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42004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04FP1603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111" y="1825625"/>
            <a:ext cx="861377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6887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04FP1604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422" y="1825625"/>
            <a:ext cx="8577156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1580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04FP1605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411" y="1825625"/>
            <a:ext cx="8595177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BE7E-551F-499E-AB94-CF73ACD38087}" type="datetime1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CGT 163 - DIGITAL PORTFOLIO - NAMITA MEKALA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217E9-E97A-484B-9E77-D925E6B6BB2D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242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1112</Words>
  <Application>Microsoft Office PowerPoint</Application>
  <PresentationFormat>Widescreen</PresentationFormat>
  <Paragraphs>392</Paragraphs>
  <Slides>99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99</vt:i4>
      </vt:variant>
    </vt:vector>
  </HeadingPairs>
  <TitlesOfParts>
    <vt:vector size="103" baseType="lpstr">
      <vt:lpstr>Arial</vt:lpstr>
      <vt:lpstr>Calibri</vt:lpstr>
      <vt:lpstr>Calibri Light</vt:lpstr>
      <vt:lpstr>Office Theme</vt:lpstr>
      <vt:lpstr>CGT 163 – GRAPHICAL COMMUNICATION &amp; SPATIAL ANALYSIS  NAMITA MEKALA</vt:lpstr>
      <vt:lpstr>GENERAL INFORMATION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LABORATORY PREPARATIONS</vt:lpstr>
      <vt:lpstr>04LP016</vt:lpstr>
      <vt:lpstr>04LP0216</vt:lpstr>
      <vt:lpstr>04LP0316</vt:lpstr>
      <vt:lpstr>04LP0416</vt:lpstr>
      <vt:lpstr>04LP0516</vt:lpstr>
      <vt:lpstr>04LP0616</vt:lpstr>
      <vt:lpstr>04LP0716</vt:lpstr>
      <vt:lpstr>04LP0816</vt:lpstr>
      <vt:lpstr>04LP0916</vt:lpstr>
      <vt:lpstr>04LP1016</vt:lpstr>
      <vt:lpstr>04LP1116</vt:lpstr>
      <vt:lpstr>04LP1216</vt:lpstr>
      <vt:lpstr>04LP1316</vt:lpstr>
      <vt:lpstr>04LP1416</vt:lpstr>
      <vt:lpstr>04LP1516</vt:lpstr>
      <vt:lpstr>04LP1616</vt:lpstr>
      <vt:lpstr>ASSIGNMENTS</vt:lpstr>
      <vt:lpstr>040116 – Plane Identification</vt:lpstr>
      <vt:lpstr>040216 – CGT163 Syllabus</vt:lpstr>
      <vt:lpstr>040316 – Course Questionnaire</vt:lpstr>
      <vt:lpstr>040416</vt:lpstr>
      <vt:lpstr>040516</vt:lpstr>
      <vt:lpstr>040616</vt:lpstr>
      <vt:lpstr>040716</vt:lpstr>
      <vt:lpstr>040816</vt:lpstr>
      <vt:lpstr>040916</vt:lpstr>
      <vt:lpstr>041016</vt:lpstr>
      <vt:lpstr>041116</vt:lpstr>
      <vt:lpstr>041216</vt:lpstr>
      <vt:lpstr>041316</vt:lpstr>
      <vt:lpstr>041416</vt:lpstr>
      <vt:lpstr>041516</vt:lpstr>
      <vt:lpstr>041616</vt:lpstr>
      <vt:lpstr>041716</vt:lpstr>
      <vt:lpstr>041816</vt:lpstr>
      <vt:lpstr>041916</vt:lpstr>
      <vt:lpstr>042016</vt:lpstr>
      <vt:lpstr>042116</vt:lpstr>
      <vt:lpstr>042216</vt:lpstr>
      <vt:lpstr>042316</vt:lpstr>
      <vt:lpstr>042416</vt:lpstr>
      <vt:lpstr>042516</vt:lpstr>
      <vt:lpstr>042616</vt:lpstr>
      <vt:lpstr>042716</vt:lpstr>
      <vt:lpstr>042816</vt:lpstr>
      <vt:lpstr>042916</vt:lpstr>
      <vt:lpstr>043016</vt:lpstr>
      <vt:lpstr>043116</vt:lpstr>
      <vt:lpstr>043216</vt:lpstr>
      <vt:lpstr>043316</vt:lpstr>
      <vt:lpstr>043416</vt:lpstr>
      <vt:lpstr>043516</vt:lpstr>
      <vt:lpstr>043616</vt:lpstr>
      <vt:lpstr>043716</vt:lpstr>
      <vt:lpstr>043816</vt:lpstr>
      <vt:lpstr>043916</vt:lpstr>
      <vt:lpstr>044016</vt:lpstr>
      <vt:lpstr>044116</vt:lpstr>
      <vt:lpstr>044216</vt:lpstr>
      <vt:lpstr>044316</vt:lpstr>
      <vt:lpstr>044416</vt:lpstr>
      <vt:lpstr>044516</vt:lpstr>
      <vt:lpstr>044616</vt:lpstr>
      <vt:lpstr>044716</vt:lpstr>
      <vt:lpstr>044816</vt:lpstr>
      <vt:lpstr>044916</vt:lpstr>
      <vt:lpstr>045016</vt:lpstr>
      <vt:lpstr>045116</vt:lpstr>
      <vt:lpstr>045216</vt:lpstr>
      <vt:lpstr>045316</vt:lpstr>
      <vt:lpstr>045416</vt:lpstr>
      <vt:lpstr>045516</vt:lpstr>
      <vt:lpstr>045616</vt:lpstr>
      <vt:lpstr>045716</vt:lpstr>
      <vt:lpstr>045816</vt:lpstr>
      <vt:lpstr>045916</vt:lpstr>
      <vt:lpstr>QUIZZES</vt:lpstr>
      <vt:lpstr>04Q0116</vt:lpstr>
      <vt:lpstr>04Q0216</vt:lpstr>
      <vt:lpstr>04Q0316</vt:lpstr>
      <vt:lpstr>04Q0416</vt:lpstr>
      <vt:lpstr>FINAL PROJECT</vt:lpstr>
      <vt:lpstr>04FP16</vt:lpstr>
      <vt:lpstr>04FP1601</vt:lpstr>
      <vt:lpstr>04FP1602</vt:lpstr>
      <vt:lpstr>04FP1603</vt:lpstr>
      <vt:lpstr>04FP1604</vt:lpstr>
      <vt:lpstr>04FP1605</vt:lpstr>
    </vt:vector>
  </TitlesOfParts>
  <Company>Purdue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CGT 163: GRAPHICAL COMMUNICATION &amp; SPATIAL ANALYSIS</dc:title>
  <dc:creator>ECN</dc:creator>
  <cp:lastModifiedBy>Namita Mekala</cp:lastModifiedBy>
  <cp:revision>72</cp:revision>
  <dcterms:created xsi:type="dcterms:W3CDTF">2015-10-13T19:52:23Z</dcterms:created>
  <dcterms:modified xsi:type="dcterms:W3CDTF">2018-12-05T05:52:01Z</dcterms:modified>
</cp:coreProperties>
</file>